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71" r:id="rId14"/>
    <p:sldId id="272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090"/>
    <a:srgbClr val="C9FA2E"/>
    <a:srgbClr val="FF9900"/>
    <a:srgbClr val="CCFFFF"/>
    <a:srgbClr val="FFFF00"/>
    <a:srgbClr val="238109"/>
    <a:srgbClr val="FF5050"/>
    <a:srgbClr val="29A3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64" autoAdjust="0"/>
    <p:restoredTop sz="86432" autoAdjust="0"/>
  </p:normalViewPr>
  <p:slideViewPr>
    <p:cSldViewPr>
      <p:cViewPr varScale="1">
        <p:scale>
          <a:sx n="86" d="100"/>
          <a:sy n="86" d="100"/>
        </p:scale>
        <p:origin x="186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1B32264-C787-4016-8FFE-85A629954D8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A1F5565-5884-4CE5-8543-B7F10D527D4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ndigarh_University_Se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5" y="214290"/>
            <a:ext cx="631036" cy="1000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785918" y="357166"/>
            <a:ext cx="5681363" cy="646331"/>
          </a:xfrm>
          <a:prstGeom prst="rect">
            <a:avLst/>
          </a:prstGeom>
          <a:solidFill>
            <a:srgbClr val="CCFFFF">
              <a:alpha val="5686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FF0000"/>
                </a:solidFill>
                <a:latin typeface="Algerian" pitchFamily="82" charset="0"/>
              </a:rPr>
              <a:t>Chandigarh University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158" y="1714488"/>
            <a:ext cx="2643206" cy="707886"/>
          </a:xfrm>
          <a:prstGeom prst="rect">
            <a:avLst/>
          </a:prstGeom>
          <a:solidFill>
            <a:srgbClr val="CCFFFF">
              <a:alpha val="45098"/>
            </a:srgbClr>
          </a:solidFill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Algerian" pitchFamily="82" charset="0"/>
              </a:rPr>
              <a:t>WELCOME </a:t>
            </a:r>
            <a:endParaRPr lang="en-US" sz="4000" b="1" dirty="0">
              <a:solidFill>
                <a:srgbClr val="0070C0"/>
              </a:solidFill>
              <a:latin typeface="Algerian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0430" y="2500306"/>
            <a:ext cx="678391" cy="584775"/>
          </a:xfrm>
          <a:prstGeom prst="rect">
            <a:avLst/>
          </a:prstGeom>
          <a:solidFill>
            <a:srgbClr val="CCFFFF">
              <a:alpha val="32157"/>
            </a:srgb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  <a:latin typeface="Algerian" pitchFamily="82" charset="0"/>
              </a:rPr>
              <a:t>TO</a:t>
            </a:r>
            <a:endParaRPr lang="en-US" sz="3200" b="1" dirty="0">
              <a:solidFill>
                <a:srgbClr val="0070C0"/>
              </a:solidFill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48" y="3429000"/>
            <a:ext cx="6429420" cy="584775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OUR PROJECT PERSENTATION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28" y="4572008"/>
            <a:ext cx="3799438" cy="1200329"/>
          </a:xfrm>
          <a:prstGeom prst="rect">
            <a:avLst/>
          </a:prstGeom>
          <a:solidFill>
            <a:srgbClr val="CC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itchFamily="82" charset="0"/>
              </a:rPr>
              <a:t>WeBlog</a:t>
            </a:r>
          </a:p>
        </p:txBody>
      </p:sp>
      <p:pic>
        <p:nvPicPr>
          <p:cNvPr id="1026" name="Picture 2" descr="C:\Users\DELL\Desktop\logo-weblo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520" y="2928934"/>
            <a:ext cx="1509703" cy="15720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ELL\Downloads\Screenshot 2021-07-08 1751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556792"/>
            <a:ext cx="5886440" cy="3310763"/>
          </a:xfrm>
          <a:prstGeom prst="rect">
            <a:avLst/>
          </a:prstGeom>
          <a:noFill/>
        </p:spPr>
      </p:pic>
      <p:pic>
        <p:nvPicPr>
          <p:cNvPr id="5123" name="Picture 3" descr="C:\Users\DELL\Downloads\Screenshot 2021-07-08 17534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72200" y="1988840"/>
            <a:ext cx="2639559" cy="42814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DELL\Downloads\Screenshot 2021-07-08 17495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1052736"/>
            <a:ext cx="5643570" cy="3174163"/>
          </a:xfrm>
          <a:prstGeom prst="rect">
            <a:avLst/>
          </a:prstGeom>
          <a:noFill/>
        </p:spPr>
      </p:pic>
      <p:pic>
        <p:nvPicPr>
          <p:cNvPr id="6148" name="Picture 4" descr="C:\Users\DELL\Downloads\Screenshot 2021-07-08 17525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4168" y="1412776"/>
            <a:ext cx="2862722" cy="464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6672"/>
            <a:ext cx="4248472" cy="5688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4744"/>
            <a:ext cx="3731773" cy="39465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7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0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428604"/>
            <a:ext cx="3257544" cy="11430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lgerian" pitchFamily="82" charset="0"/>
              </a:rPr>
              <a:t>IN FUTURE:</a:t>
            </a:r>
            <a:endParaRPr lang="en-US" dirty="0">
              <a:solidFill>
                <a:srgbClr val="FF0000"/>
              </a:solidFill>
              <a:latin typeface="Algerian" pitchFamily="8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5720" y="1643050"/>
            <a:ext cx="83582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935480"/>
            <a:ext cx="8401080" cy="185071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future we are going to add comments feature to our blogpost. Through comments we get viewers responses towards our articles</a:t>
            </a:r>
          </a:p>
          <a:p>
            <a:r>
              <a:rPr lang="en-US" dirty="0"/>
              <a:t>In future we will add search bar so that user can find a </a:t>
            </a:r>
            <a:r>
              <a:rPr lang="en-US"/>
              <a:t>particular blog.</a:t>
            </a:r>
            <a:endParaRPr lang="en-US" dirty="0"/>
          </a:p>
          <a:p>
            <a:r>
              <a:rPr lang="en-US" dirty="0"/>
              <a:t>In future anyone can upload their article directly to the website.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0056-thank you slide-16-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8156" y="1285875"/>
            <a:ext cx="5842000" cy="328612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71480"/>
            <a:ext cx="4763420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Algerian" pitchFamily="82" charset="0"/>
              </a:rPr>
              <a:t>SUBMITTED TO:-</a:t>
            </a:r>
          </a:p>
          <a:p>
            <a:pPr>
              <a:buFont typeface="Wingdings" pitchFamily="2" charset="2"/>
              <a:buChar char="Ø"/>
            </a:pPr>
            <a:r>
              <a:rPr lang="en-IN" sz="3600" b="1" dirty="0">
                <a:solidFill>
                  <a:srgbClr val="238109"/>
                </a:solidFill>
                <a:latin typeface="Arial Black" pitchFamily="34" charset="0"/>
              </a:rPr>
              <a:t>NEHA MAAM</a:t>
            </a:r>
          </a:p>
          <a:p>
            <a:pPr>
              <a:buFont typeface="Wingdings" pitchFamily="2" charset="2"/>
              <a:buChar char="Ø"/>
            </a:pPr>
            <a:r>
              <a:rPr lang="en-IN" sz="3600" b="1" dirty="0">
                <a:solidFill>
                  <a:srgbClr val="238109"/>
                </a:solidFill>
                <a:latin typeface="Arial Black" pitchFamily="34" charset="0"/>
              </a:rPr>
              <a:t>JAGMEET MAAM</a:t>
            </a:r>
            <a:endParaRPr lang="en-US" sz="3600" b="1" dirty="0">
              <a:solidFill>
                <a:srgbClr val="238109"/>
              </a:solidFill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7422" y="3000372"/>
            <a:ext cx="6585714" cy="2431435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Algerian" pitchFamily="82" charset="0"/>
              </a:rPr>
              <a:t>SUBMITTED BY:-</a:t>
            </a:r>
          </a:p>
          <a:p>
            <a:pPr>
              <a:buFont typeface="Wingdings" pitchFamily="2" charset="2"/>
              <a:buChar char="Ø"/>
            </a:pPr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Tushar S </a:t>
            </a:r>
            <a:r>
              <a:rPr lang="en-I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Verma</a:t>
            </a:r>
            <a:r>
              <a: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(20BCS2104)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Himanshu Sharma(20BCS2178)</a:t>
            </a:r>
          </a:p>
          <a:p>
            <a:pPr>
              <a:buFont typeface="Wingdings" pitchFamily="2" charset="2"/>
              <a:buChar char="Ø"/>
            </a:pPr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Manish pavadiya(20BCS2243)</a:t>
            </a:r>
          </a:p>
          <a:p>
            <a:pPr>
              <a:buFont typeface="Wingdings" pitchFamily="2" charset="2"/>
              <a:buChar char="Ø"/>
            </a:pPr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Shivam Anand(20BCS2124)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357166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Algerian" pitchFamily="82" charset="0"/>
              </a:rPr>
              <a:t>INTRODUCTION:</a:t>
            </a:r>
            <a:endParaRPr lang="en-US" sz="3600" b="1" dirty="0">
              <a:solidFill>
                <a:srgbClr val="FF0000"/>
              </a:solidFill>
              <a:latin typeface="Algerian" pitchFamily="8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42844" y="1000108"/>
            <a:ext cx="8786874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4282" y="1643050"/>
            <a:ext cx="45017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We have created a  website which provides you articles on various topics like tech, sports, fashion,etc..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To keep your knowledge up to date. People are intrested in writing you can submit your own article which upon approval will be up on our website and you can get a good amount of reach from here!</a:t>
            </a:r>
          </a:p>
        </p:txBody>
      </p:sp>
      <p:pic>
        <p:nvPicPr>
          <p:cNvPr id="5" name="image11.png" descr="Basic blog structure">
            <a:extLst>
              <a:ext uri="{FF2B5EF4-FFF2-40B4-BE49-F238E27FC236}">
                <a16:creationId xmlns:a16="http://schemas.microsoft.com/office/drawing/2014/main" id="{97AE6BC8-343F-498F-B82E-60933506A9BB}"/>
              </a:ext>
            </a:extLst>
          </p:cNvPr>
          <p:cNvPicPr/>
          <p:nvPr/>
        </p:nvPicPr>
        <p:blipFill>
          <a:blip r:embed="rId3"/>
          <a:srcRect l="3748" t="1606" r="3783" b="6656"/>
          <a:stretch>
            <a:fillRect/>
          </a:stretch>
        </p:blipFill>
        <p:spPr>
          <a:xfrm>
            <a:off x="4788973" y="1054035"/>
            <a:ext cx="4212183" cy="3760873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571480"/>
            <a:ext cx="267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Algerian" pitchFamily="82" charset="0"/>
              </a:rPr>
              <a:t>OBJECTIVE:</a:t>
            </a:r>
            <a:endParaRPr lang="en-US" sz="3600" b="1" dirty="0">
              <a:solidFill>
                <a:srgbClr val="FF0000"/>
              </a:solidFill>
              <a:latin typeface="Algerian" pitchFamily="8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14282" y="1500174"/>
            <a:ext cx="8715436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5720" y="2000240"/>
            <a:ext cx="59293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To create a platform where people can read articles on various topics.</a:t>
            </a:r>
          </a:p>
          <a:p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To create a platform where writers can post there content online.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00042"/>
            <a:ext cx="5902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lgerian" pitchFamily="82" charset="0"/>
              </a:rPr>
              <a:t>HARDWARE/SOFTWARE USED:</a:t>
            </a:r>
            <a:endParaRPr lang="en-US" sz="3200" b="1" dirty="0">
              <a:solidFill>
                <a:srgbClr val="FF0000"/>
              </a:solidFill>
              <a:latin typeface="Algerian" pitchFamily="8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357298"/>
            <a:ext cx="89297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1538" y="1785926"/>
            <a:ext cx="375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Rounded MT Bold" pitchFamily="34" charset="0"/>
              </a:rPr>
              <a:t>Visual Studio Code</a:t>
            </a:r>
          </a:p>
        </p:txBody>
      </p:sp>
      <p:pic>
        <p:nvPicPr>
          <p:cNvPr id="2052" name="Picture 4" descr="C:\Users\DELL\Downloads\download__1_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00174"/>
            <a:ext cx="1214437" cy="121443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85852" y="3000372"/>
            <a:ext cx="3179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Rounded MT Bold" pitchFamily="34" charset="0"/>
              </a:rPr>
              <a:t>Google Chrome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2053" name="Picture 5" descr="C:\Users\DELL\Downloads\download__2_-removebg-previ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714620"/>
            <a:ext cx="1214446" cy="121444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979712" y="4500570"/>
            <a:ext cx="330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My SQL Server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0826" y="1857364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XAMPP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1028" name="Picture 4" descr="C:\Users\DELL\Downloads\download__1_-removebg-preview (1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1571612"/>
            <a:ext cx="1071562" cy="1071562"/>
          </a:xfrm>
          <a:prstGeom prst="rect">
            <a:avLst/>
          </a:prstGeom>
          <a:noFill/>
        </p:spPr>
      </p:pic>
      <p:pic>
        <p:nvPicPr>
          <p:cNvPr id="1029" name="Picture 5" descr="C:\Users\DELL\Downloads\download-removebg-preview (1)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504" y="3929066"/>
            <a:ext cx="1676400" cy="1133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Algerian" pitchFamily="82" charset="0"/>
              </a:rPr>
              <a:t>TECHNOLOAGE USED:</a:t>
            </a:r>
            <a:endParaRPr lang="en-US" sz="3600" b="1" dirty="0">
              <a:solidFill>
                <a:srgbClr val="FF0000"/>
              </a:solidFill>
              <a:latin typeface="Algerian" pitchFamily="8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14282" y="1142984"/>
            <a:ext cx="857256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71604" y="1571612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Rounded MT Bold" pitchFamily="34" charset="0"/>
              </a:rPr>
              <a:t>HTML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2050" name="Picture 2" descr="C:\Users\DELL\Downloads\download__2_-removebg-preview (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85860"/>
            <a:ext cx="1000123" cy="100012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57158" y="2357430"/>
            <a:ext cx="8117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HTML stands for Hyper Text Markup Language.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HTML is the standard markup language for creating Web pages.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HTML describes the structure of a Web page.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2976" y="3929066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Rounded MT Bold" pitchFamily="34" charset="0"/>
              </a:rPr>
              <a:t>CSS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2051" name="Picture 3" descr="C:\Users\DELL\Downloads\download__3_-removebg-previ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643314"/>
            <a:ext cx="798975" cy="1128711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>
          <a:xfrm flipV="1">
            <a:off x="285720" y="3500438"/>
            <a:ext cx="8215370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4714884"/>
            <a:ext cx="90636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CSS stands for Cascading Style Sheets.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CSS describes how HTML elements are to be displayed on screen, </a:t>
            </a:r>
          </a:p>
          <a:p>
            <a:r>
              <a:rPr lang="en-US" sz="2400" dirty="0"/>
              <a:t>paper, or in other media.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CSS saves a lot of work. It can control the layout of multiple web pages</a:t>
            </a:r>
          </a:p>
          <a:p>
            <a:r>
              <a:rPr lang="en-US" sz="2400" dirty="0"/>
              <a:t> all at once.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0166" y="642918"/>
            <a:ext cx="1733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Java Script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DELL\Downloads\download__4_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14291"/>
            <a:ext cx="928694" cy="131196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8596" y="1571612"/>
            <a:ext cx="8001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JavaScript is a text-based programming language used both on the client-side and server-side that allows you to make web pages interactive.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JavaScript gives web pages interactive elements that engage a user.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57158" y="3571876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85852" y="3929066"/>
            <a:ext cx="93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PHP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5" name="Picture 3" descr="C:\Users\DELL\Downloads\download__6_-removebg-previ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714752"/>
            <a:ext cx="1042988" cy="109537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00034" y="4857760"/>
            <a:ext cx="6938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PHP is an acronym for "PHP: Hypertext Preprocessor"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PHP is a widely-used, open source scripting language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PHP scripts are executed on the server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7290" y="357166"/>
            <a:ext cx="1148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SQL</a:t>
            </a:r>
            <a:endParaRPr lang="en-US" sz="3200" dirty="0"/>
          </a:p>
        </p:txBody>
      </p:sp>
      <p:pic>
        <p:nvPicPr>
          <p:cNvPr id="4098" name="Picture 2" descr="C:\Users\DELL\Downloads\download__5_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14290"/>
            <a:ext cx="1143008" cy="114300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71472" y="1428736"/>
            <a:ext cx="6858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SQL stands for Structured Query Language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SQL lets you access and manipulate databases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14281" y="3501008"/>
            <a:ext cx="8510441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4282" y="3645024"/>
            <a:ext cx="8510441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156"/>
            <a:ext cx="9144000" cy="486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</a:t>
            </a:r>
            <a:endParaRPr lang="en-I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54879" y="1772816"/>
            <a:ext cx="8510441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54879" y="1923678"/>
            <a:ext cx="85011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 descr="C:\Users\DELL\Downloads\Screenshot 2021-07-08 17492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276872"/>
            <a:ext cx="5112568" cy="366543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70" y="2276872"/>
            <a:ext cx="2774030" cy="41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52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323</TotalTime>
  <Words>354</Words>
  <Application>Microsoft Office PowerPoint</Application>
  <PresentationFormat>On-screen Show (4:3)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Arial</vt:lpstr>
      <vt:lpstr>Arial Black</vt:lpstr>
      <vt:lpstr>Arial Rounded MT Bold</vt:lpstr>
      <vt:lpstr>Calibri</vt:lpstr>
      <vt:lpstr>Constantia</vt:lpstr>
      <vt:lpstr>Wingdings</vt:lpstr>
      <vt:lpstr>Wingdings 2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FUTURE: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Tushar verma</cp:lastModifiedBy>
  <cp:revision>17</cp:revision>
  <dcterms:created xsi:type="dcterms:W3CDTF">2021-07-08T09:26:56Z</dcterms:created>
  <dcterms:modified xsi:type="dcterms:W3CDTF">2021-07-14T09:14:56Z</dcterms:modified>
</cp:coreProperties>
</file>